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77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dirty="0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0AEC885-0440-4138-ACC8-AFE151F2EC6E}" type="datetimeFigureOut">
              <a:rPr lang="hu-HU" smtClean="0"/>
              <a:t>2014.03.25.</a:t>
            </a:fld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478A52-B20E-4892-9389-227E3659E205}" type="slidenum">
              <a:rPr lang="hu-HU" smtClean="0"/>
              <a:t>‹#›</a:t>
            </a:fld>
            <a:endParaRPr lang="hu-HU" dirty="0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95536" y="908720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Inductive definitions: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 is the smallest set that contains some set I of initial elements and is closed for  some operations.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Two methods to construct S: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Method I.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 is the intersection of </a:t>
            </a:r>
            <a:r>
              <a:rPr lang="en-US" smtClean="0">
                <a:solidFill>
                  <a:srgbClr val="FFFF00"/>
                </a:solidFill>
              </a:rPr>
              <a:t>all </a:t>
            </a:r>
            <a:r>
              <a:rPr lang="hu-HU" i="1" smtClean="0">
                <a:solidFill>
                  <a:srgbClr val="FFFF00"/>
                </a:solidFill>
              </a:rPr>
              <a:t>sets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that contain I and are closed for the </a:t>
            </a:r>
            <a:r>
              <a:rPr lang="en-US" smtClean="0">
                <a:solidFill>
                  <a:srgbClr val="FFFF00"/>
                </a:solidFill>
              </a:rPr>
              <a:t>operations.</a:t>
            </a:r>
            <a:r>
              <a:rPr lang="hu-HU" smtClean="0">
                <a:solidFill>
                  <a:srgbClr val="FFFF00"/>
                </a:solidFill>
              </a:rPr>
              <a:t/>
            </a:r>
            <a:br>
              <a:rPr lang="hu-HU" smtClean="0">
                <a:solidFill>
                  <a:srgbClr val="FFFF00"/>
                </a:solidFill>
              </a:rPr>
            </a:br>
            <a:r>
              <a:rPr lang="hu-HU" smtClean="0">
                <a:solidFill>
                  <a:srgbClr val="FFFF00"/>
                </a:solidFill>
              </a:rPr>
              <a:t>[(x 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 S iff y((y  I  y is closed for the operations) x y) and y can’t take proper classes as its values.]</a:t>
            </a:r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Method II.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 is the union of the following sequence of sets </a:t>
            </a:r>
            <a:r>
              <a:rPr lang="en-US" dirty="0" smtClean="0">
                <a:solidFill>
                  <a:srgbClr val="FFFF00"/>
                </a:solidFill>
              </a:rPr>
              <a:t>Sn</a:t>
            </a:r>
            <a:r>
              <a:rPr lang="en-US" dirty="0" smtClean="0">
                <a:solidFill>
                  <a:srgbClr val="FFFF00"/>
                </a:solidFill>
              </a:rPr>
              <a:t>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S0 = I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S1 consists of the members of I plus the objects that can be constructed from the members of I by applying the operations one times.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S2 consists of the members of S1 plus the objects that can be constructed from the members of S1 by applying the operations one times.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Etc.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Methods I. and II. give the same result provided that there is some set that contains I and is closed for the operations.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1052737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Examples: 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I consists of the emptyset only and the operation is the </a:t>
            </a:r>
            <a:r>
              <a:rPr lang="en-US" u="sng" dirty="0" smtClean="0">
                <a:solidFill>
                  <a:srgbClr val="FFFF00"/>
                </a:solidFill>
              </a:rPr>
              <a:t>follower</a:t>
            </a:r>
            <a:r>
              <a:rPr lang="en-US" dirty="0" smtClean="0">
                <a:solidFill>
                  <a:srgbClr val="FFFF00"/>
                </a:solidFill>
              </a:rPr>
              <a:t> (+): </a:t>
            </a:r>
          </a:p>
          <a:p>
            <a:pPr marL="342900" indent="-342900"/>
            <a:r>
              <a:rPr lang="en-US" dirty="0" smtClean="0">
                <a:solidFill>
                  <a:srgbClr val="FFFF00"/>
                </a:solidFill>
              </a:rPr>
              <a:t>a+= a 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 {a}</a:t>
            </a:r>
          </a:p>
          <a:p>
            <a:pPr marL="342900" indent="-342900"/>
            <a:r>
              <a:rPr lang="en-US" dirty="0" smtClean="0">
                <a:solidFill>
                  <a:srgbClr val="FFFF00"/>
                </a:solidFill>
                <a:sym typeface="Symbol"/>
              </a:rPr>
              <a:t>Method II. gives  as the inductively defined set (?).</a:t>
            </a:r>
          </a:p>
          <a:p>
            <a:pPr marL="342900" indent="-342900"/>
            <a:r>
              <a:rPr lang="en-US" dirty="0" smtClean="0">
                <a:solidFill>
                  <a:srgbClr val="FFFF00"/>
                </a:solidFill>
                <a:sym typeface="Symbol"/>
              </a:rPr>
              <a:t>If we leave off the axiom of infinity, then every infinite class will be a proper class and the class given by Method I. will be the class of all objects (even if we have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atoms)</a:t>
            </a:r>
            <a:r>
              <a:rPr lang="hu-HU">
                <a:solidFill>
                  <a:srgbClr val="FFFF00"/>
                </a:solidFill>
                <a:sym typeface="Symbol"/>
              </a:rPr>
              <a:t> , because the condition for being a member of S will be </a:t>
            </a:r>
            <a:r>
              <a:rPr lang="hu-HU">
                <a:solidFill>
                  <a:srgbClr val="FFFF00"/>
                </a:solidFill>
                <a:sym typeface="Symbol"/>
              </a:rPr>
              <a:t>vacuously 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true for </a:t>
            </a:r>
            <a:r>
              <a:rPr lang="hu-HU">
                <a:solidFill>
                  <a:srgbClr val="FFFF00"/>
                </a:solidFill>
                <a:sym typeface="Symbol"/>
              </a:rPr>
              <a:t>all 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objects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.</a:t>
            </a:r>
            <a:endParaRPr lang="en-US" dirty="0" smtClean="0">
              <a:solidFill>
                <a:srgbClr val="FFFF00"/>
              </a:solidFill>
              <a:sym typeface="Symbol"/>
            </a:endParaRPr>
          </a:p>
          <a:p>
            <a:pPr marL="342900" indent="-342900"/>
            <a:r>
              <a:rPr lang="en-US" dirty="0" smtClean="0">
                <a:solidFill>
                  <a:srgbClr val="FFFF00"/>
                </a:solidFill>
                <a:sym typeface="Symbol"/>
              </a:rPr>
              <a:t>Method II.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gives 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 even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in this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case (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although it will be a proper class and not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a set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).</a:t>
            </a:r>
            <a:r>
              <a:rPr lang="hu-HU" smtClean="0">
                <a:solidFill>
                  <a:srgbClr val="FFFF00"/>
                </a:solidFill>
                <a:sym typeface="Symbol"/>
              </a:rPr>
              <a:t>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Syntax 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of propositional logic </a:t>
            </a:r>
          </a:p>
          <a:p>
            <a:pPr marL="342900" indent="-342900"/>
            <a:r>
              <a:rPr lang="en-US" dirty="0" smtClean="0">
                <a:solidFill>
                  <a:srgbClr val="FFFF00"/>
                </a:solidFill>
                <a:sym typeface="Symbol"/>
              </a:rPr>
              <a:t>I is a set of atomic propositions, the operations are the propositional connectives.</a:t>
            </a:r>
          </a:p>
          <a:p>
            <a:pPr marL="342900" indent="-342900"/>
            <a:r>
              <a:rPr lang="en-US" dirty="0" smtClean="0">
                <a:solidFill>
                  <a:srgbClr val="FFFF00"/>
                </a:solidFill>
                <a:sym typeface="Symbol"/>
              </a:rPr>
              <a:t>There is a closed set (in the usual set theory) because the class of finite sequences of atomic propositions, connectives and parentheses is a countable class and therefore a set.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1052736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Coinductive definitions: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S’ is the largest set each member </a:t>
            </a:r>
            <a:r>
              <a:rPr lang="en-US" smtClean="0">
                <a:solidFill>
                  <a:srgbClr val="FFFF00"/>
                </a:solidFill>
              </a:rPr>
              <a:t>of </a:t>
            </a:r>
            <a:r>
              <a:rPr lang="hu-HU" smtClean="0">
                <a:solidFill>
                  <a:srgbClr val="FFFF00"/>
                </a:solidFill>
              </a:rPr>
              <a:t>that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is  either a member of I or can be produced by the operations from some other members.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In regular set theory, S’ is usually (?) the same as 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Let 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’ be the set defined coinductively by  as the single initial element and the follower-operation. </a:t>
            </a:r>
          </a:p>
          <a:p>
            <a:r>
              <a:rPr lang="en-US" dirty="0" smtClean="0">
                <a:solidFill>
                  <a:srgbClr val="FFFF00"/>
                </a:solidFill>
                <a:sym typeface="Symbol"/>
              </a:rPr>
              <a:t> is a set which satisfies the coinductive conditions, therefore   ’.</a:t>
            </a:r>
          </a:p>
          <a:p>
            <a:r>
              <a:rPr lang="en-US" dirty="0" smtClean="0">
                <a:solidFill>
                  <a:srgbClr val="FFFF00"/>
                </a:solidFill>
                <a:sym typeface="Symbol"/>
              </a:rPr>
              <a:t>Let n be a member of ’. If n= , then n  . If n is a follower of some m, then m  n. If m= , then n= {} and n  . If m is a follower of l, then l m, …</a:t>
            </a:r>
          </a:p>
          <a:p>
            <a:r>
              <a:rPr lang="en-US" dirty="0" smtClean="0">
                <a:solidFill>
                  <a:srgbClr val="FFFF00"/>
                </a:solidFill>
                <a:sym typeface="Symbol"/>
              </a:rPr>
              <a:t>By regularity, this descending -chain ends after finitely many step and the result is that n   again.</a:t>
            </a:r>
          </a:p>
          <a:p>
            <a:r>
              <a:rPr lang="en-US" dirty="0" smtClean="0">
                <a:solidFill>
                  <a:srgbClr val="FFFF00"/>
                </a:solidFill>
                <a:sym typeface="Symbol"/>
              </a:rPr>
              <a:t>If we reject regularity, then   ’.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908720"/>
            <a:ext cx="79208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A very important example: hereditary finite sets with a finite set of atoms </a:t>
            </a:r>
            <a:r>
              <a:rPr lang="en-US" i="1" dirty="0" smtClean="0">
                <a:solidFill>
                  <a:srgbClr val="FFFF00"/>
                </a:solidFill>
              </a:rPr>
              <a:t>A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 set is hereditary finite if is finite, all of its set members are finite, all the members of its set members are finite,…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(in the wellfounded case: down to the atoms or to the emptyset.)</a:t>
            </a: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Inductive definition, method I.: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HF0 is the smallest set containing the atoms and containing as a member each of its finite subsets.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HF0 is the intersection of the sets containing the atoms and closed for the operation </a:t>
            </a:r>
            <a:r>
              <a:rPr lang="en-US" i="1" dirty="0" smtClean="0">
                <a:solidFill>
                  <a:srgbClr val="FFFF00"/>
                </a:solidFill>
              </a:rPr>
              <a:t>finite collection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Method II.: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H0= </a:t>
            </a:r>
            <a:r>
              <a:rPr lang="en-US" i="1" dirty="0" smtClean="0">
                <a:solidFill>
                  <a:srgbClr val="FFFF00"/>
                </a:solidFill>
              </a:rPr>
              <a:t>A</a:t>
            </a:r>
            <a:r>
              <a:rPr lang="en-US" dirty="0" smtClean="0">
                <a:solidFill>
                  <a:srgbClr val="FFFF00"/>
                </a:solidFill>
              </a:rPr>
              <a:t>, H1= </a:t>
            </a:r>
            <a:r>
              <a:rPr lang="en-US" i="1" dirty="0" smtClean="0">
                <a:solidFill>
                  <a:srgbClr val="FFFF00"/>
                </a:solidFill>
              </a:rPr>
              <a:t>A 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 pot(</a:t>
            </a:r>
            <a:r>
              <a:rPr lang="en-US" i="1" dirty="0" smtClean="0">
                <a:solidFill>
                  <a:srgbClr val="FFFF00"/>
                </a:solidFill>
                <a:sym typeface="Symbol"/>
              </a:rPr>
              <a:t>A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), H(n+1) = 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Hn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  pot (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Hn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), HF0 is the union of all 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Hn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-s.</a:t>
            </a:r>
          </a:p>
          <a:p>
            <a:r>
              <a:rPr lang="en-US" dirty="0" smtClean="0">
                <a:solidFill>
                  <a:srgbClr val="FFFF00"/>
                </a:solidFill>
                <a:sym typeface="Symbol"/>
              </a:rPr>
              <a:t>HF0 is wellfounded.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Coinductive definition: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HF1 is the largest set each member of which is either an atom or a finite collection of other members.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HF0 is a subset of HF1.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HF0 is a  proper subset of HF1.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351</TotalTime>
  <Words>565</Words>
  <Application>Microsoft Office PowerPoint</Application>
  <PresentationFormat>Diavetítés a képernyőre (4:3 oldalarány)</PresentationFormat>
  <Paragraphs>44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Áramlás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Andras</dc:creator>
  <cp:lastModifiedBy>andrás</cp:lastModifiedBy>
  <cp:revision>29</cp:revision>
  <dcterms:created xsi:type="dcterms:W3CDTF">2014-03-21T08:17:03Z</dcterms:created>
  <dcterms:modified xsi:type="dcterms:W3CDTF">2014-03-25T14:37:10Z</dcterms:modified>
</cp:coreProperties>
</file>