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495FC8-8BBA-4742-8F19-FEBE52D64A91}" type="datetimeFigureOut">
              <a:rPr lang="hu-HU" smtClean="0"/>
              <a:t>2017.10.13.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BCC449-9372-4F0D-A43A-60A92C49F5F4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27584" y="980728"/>
            <a:ext cx="63001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smtClean="0">
                <a:solidFill>
                  <a:srgbClr val="FFFF00"/>
                </a:solidFill>
                <a:latin typeface="+mj-lt"/>
              </a:rPr>
              <a:t>Többszörös kvantifikáció</a:t>
            </a:r>
          </a:p>
          <a:p>
            <a:endParaRPr lang="hu-HU" sz="2400">
              <a:solidFill>
                <a:srgbClr val="FFFF00"/>
              </a:solidFill>
              <a:latin typeface="+mj-lt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xy(x+y = y+x)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Minden gyerek minden játékot kipróbál.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 (x  gyerek  x minden játékot kipróbál)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 x gyerek y ( y játék  x kipróbálja y-t))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 G(x) y ( J(y)  K(x, y)))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 ( G(x)  ( J(y)  K(x, y)))                                                             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 ( (G(x)   J(y))  K(x, y))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yx ( (G(x)   J(y))  K(x, y))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Van, aki szeret valakit.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x(x szeret valakit)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xyS(x, y)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Van, akit szeret valaki.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y(y-t szereti valaki)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yxS(x, y)</a:t>
            </a:r>
          </a:p>
        </p:txBody>
      </p:sp>
    </p:spTree>
    <p:extLst>
      <p:ext uri="{BB962C8B-B14F-4D97-AF65-F5344CB8AC3E}">
        <p14:creationId xmlns:p14="http://schemas.microsoft.com/office/powerpoint/2010/main" val="355252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98072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Mindenki kezet fogott mindenkivel.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xy(x kezet fogott y-nal) 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5" name="Felhő 4"/>
          <p:cNvSpPr/>
          <p:nvPr/>
        </p:nvSpPr>
        <p:spPr>
          <a:xfrm>
            <a:off x="4103948" y="274994"/>
            <a:ext cx="3384376" cy="864096"/>
          </a:xfrm>
          <a:prstGeom prst="cloudCallout">
            <a:avLst>
              <a:gd name="adj1" fmla="val -76613"/>
              <a:gd name="adj2" fmla="val 761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Biztos?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1632289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Ugyanez a probléma egy másik példán: Cantor’s World, Cantor’s Sentences.</a:t>
            </a:r>
          </a:p>
          <a:p>
            <a:r>
              <a:rPr lang="hu-HU" smtClean="0">
                <a:solidFill>
                  <a:srgbClr val="FFFF00"/>
                </a:solidFill>
              </a:rPr>
              <a:t>Az érdekesebb kérdés: különböző kvantorok.</a:t>
            </a:r>
          </a:p>
          <a:p>
            <a:r>
              <a:rPr lang="hu-HU" smtClean="0">
                <a:solidFill>
                  <a:srgbClr val="FFFF00"/>
                </a:solidFill>
              </a:rPr>
              <a:t>(1*)Minden ember elolvas egy könyvet.</a:t>
            </a:r>
          </a:p>
          <a:p>
            <a:endParaRPr lang="hu-HU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Első lépés: ez egy </a:t>
            </a:r>
            <a:r>
              <a:rPr lang="hu-HU" u="sng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</a:rPr>
              <a:t> típusú kijelentés.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x(x ember  x elolvas egy könyvet)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Második lépés: az utótag tekinthető (x-től függő)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i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típusú kijelentésnek.</a:t>
            </a:r>
            <a:endParaRPr lang="hu-HU" smtClean="0">
              <a:solidFill>
                <a:srgbClr val="FFFF00"/>
              </a:solidFill>
            </a:endParaRPr>
          </a:p>
          <a:p>
            <a:pPr marL="342900" indent="-342900">
              <a:buAutoNum type="arabicParenBoth"/>
            </a:pPr>
            <a:r>
              <a:rPr lang="hu-HU" smtClean="0">
                <a:solidFill>
                  <a:srgbClr val="FFFF00"/>
                </a:solidFill>
                <a:sym typeface="Symbol"/>
              </a:rPr>
              <a:t>x(E(x)  y(K(y)  O(x,y)))</a:t>
            </a:r>
          </a:p>
          <a:p>
            <a:pPr marL="342900" indent="-342900"/>
            <a:r>
              <a:rPr lang="hu-HU" smtClean="0">
                <a:solidFill>
                  <a:srgbClr val="FFFF00"/>
                </a:solidFill>
                <a:sym typeface="Symbol"/>
              </a:rPr>
              <a:t>Az egzisztenciális kvantor „kihozható” (a korábban szerepelt  egyik ekvivalencia miatt, mivel az előtagban nem fordul elő y szabadon)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(1’)  xy (E(x)  (K(y)  O(x,y)))</a:t>
            </a:r>
          </a:p>
        </p:txBody>
      </p:sp>
      <p:sp>
        <p:nvSpPr>
          <p:cNvPr id="3" name="Téglalap 2"/>
          <p:cNvSpPr/>
          <p:nvPr/>
        </p:nvSpPr>
        <p:spPr>
          <a:xfrm>
            <a:off x="1043608" y="2780928"/>
            <a:ext cx="669674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>
                <a:solidFill>
                  <a:srgbClr val="FFFF00"/>
                </a:solidFill>
              </a:rPr>
              <a:t>Két tanács FOL-ra fordításnál: </a:t>
            </a:r>
          </a:p>
          <a:p>
            <a:r>
              <a:rPr lang="hu-HU">
                <a:solidFill>
                  <a:srgbClr val="FFFF00"/>
                </a:solidFill>
              </a:rPr>
              <a:t>1. Mindig kívülről befelé haladunk.</a:t>
            </a:r>
          </a:p>
          <a:p>
            <a:r>
              <a:rPr lang="hu-HU">
                <a:solidFill>
                  <a:srgbClr val="FFFF00"/>
                </a:solidFill>
              </a:rPr>
              <a:t>2. Leggyakrabban az arisztotelészi típusokat tudjuk használni</a:t>
            </a:r>
            <a:r>
              <a:rPr lang="hu-HU" smtClean="0">
                <a:solidFill>
                  <a:srgbClr val="FFFF00"/>
                </a:solidFill>
              </a:rPr>
              <a:t>.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01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1052736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Most lényeges a kvantorok sorrendje!</a:t>
            </a:r>
          </a:p>
          <a:p>
            <a:r>
              <a:rPr lang="hu-HU" smtClean="0">
                <a:solidFill>
                  <a:srgbClr val="FFFF00"/>
                </a:solidFill>
              </a:rPr>
              <a:t>Egyszerűbb mondat: Mindenki olvas valamit.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xyO(x,y) 				(2)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És mit jelent  ‘yxO(x,y)’?			(3)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y(y-t mindenki olvassa)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Van, amit mindenki olvas.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Mi a logikai viszony a kettő között?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(3)-ból következik (2), de fordítva nem.</a:t>
            </a:r>
          </a:p>
          <a:p>
            <a:r>
              <a:rPr lang="hu-HU" smtClean="0">
                <a:solidFill>
                  <a:srgbClr val="FFFF00"/>
                </a:solidFill>
              </a:rPr>
              <a:t>Mi a szerkezete a ‘Van, aki mindent elolvas’ mondatnak?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xyO(x,y)				(4)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És mit jelent ‘yxO(x,y)’? 			(5)	</a:t>
            </a:r>
          </a:p>
          <a:p>
            <a:r>
              <a:rPr lang="hu-HU" smtClean="0">
                <a:solidFill>
                  <a:srgbClr val="FFFF00"/>
                </a:solidFill>
              </a:rPr>
              <a:t>A </a:t>
            </a:r>
            <a:r>
              <a:rPr lang="hu-HU">
                <a:solidFill>
                  <a:srgbClr val="FFFF00"/>
                </a:solidFill>
              </a:rPr>
              <a:t>kvantorcsere szerepe a Henkin-Hintikka játékban: l. Mixed Sentences, K</a:t>
            </a:r>
            <a:r>
              <a:rPr lang="hu-HU">
                <a:solidFill>
                  <a:srgbClr val="FF0000"/>
                </a:solidFill>
              </a:rPr>
              <a:t>ő</a:t>
            </a:r>
            <a:r>
              <a:rPr lang="hu-HU">
                <a:solidFill>
                  <a:srgbClr val="FFFF00"/>
                </a:solidFill>
              </a:rPr>
              <a:t>nig’s World.</a:t>
            </a:r>
          </a:p>
          <a:p>
            <a:r>
              <a:rPr lang="hu-HU" smtClean="0">
                <a:solidFill>
                  <a:srgbClr val="FFFF00"/>
                </a:solidFill>
              </a:rPr>
              <a:t>HF</a:t>
            </a:r>
            <a:r>
              <a:rPr lang="hu-HU">
                <a:solidFill>
                  <a:srgbClr val="FFFF00"/>
                </a:solidFill>
              </a:rPr>
              <a:t>: 11.4, </a:t>
            </a:r>
            <a:r>
              <a:rPr lang="hu-HU" smtClean="0">
                <a:solidFill>
                  <a:srgbClr val="FFFF00"/>
                </a:solidFill>
              </a:rPr>
              <a:t>11.5, 11.9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75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1028</TotalTime>
  <Words>305</Words>
  <Application>Microsoft Office PowerPoint</Application>
  <PresentationFormat>Diavetítés a képernyőre (4:3 oldalarány)</PresentationFormat>
  <Paragraphs>50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Áramlás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Andras</dc:creator>
  <cp:lastModifiedBy>andrás</cp:lastModifiedBy>
  <cp:revision>16</cp:revision>
  <dcterms:created xsi:type="dcterms:W3CDTF">2014-10-17T09:57:11Z</dcterms:created>
  <dcterms:modified xsi:type="dcterms:W3CDTF">2017-10-13T13:59:18Z</dcterms:modified>
</cp:coreProperties>
</file>